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18"/>
    <p:restoredTop sz="79113"/>
  </p:normalViewPr>
  <p:slideViewPr>
    <p:cSldViewPr snapToGrid="0">
      <p:cViewPr varScale="1">
        <p:scale>
          <a:sx n="41" d="100"/>
          <a:sy n="41" d="100"/>
        </p:scale>
        <p:origin x="30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D7EE1-C522-7348-843E-08F1F10BE6A2}" type="datetimeFigureOut">
              <a:rPr lang="de-DE" smtClean="0"/>
              <a:t>12.02.26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ACF0C-2BC8-CF46-BC95-A0D650E038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3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de-CH" altLang="de-DE" b="1" dirty="0"/>
              <a:t>Poster für Firmen und Organisationen</a:t>
            </a:r>
            <a:r>
              <a:rPr lang="de-CH" altLang="de-DE" dirty="0"/>
              <a:t>, die am Engineers Day eigene Anlässe durchführen</a:t>
            </a:r>
          </a:p>
          <a:p>
            <a:pPr>
              <a:spcBef>
                <a:spcPct val="0"/>
              </a:spcBef>
            </a:pPr>
            <a:endParaRPr lang="de-CH" altLang="de-DE" dirty="0"/>
          </a:p>
          <a:p>
            <a:pPr>
              <a:spcBef>
                <a:spcPct val="0"/>
              </a:spcBef>
            </a:pPr>
            <a:r>
              <a:rPr lang="de-CH" altLang="de-DE" u="sng" dirty="0"/>
              <a:t>Personalisierbar</a:t>
            </a:r>
            <a:r>
              <a:rPr lang="de-CH" altLang="de-DE" dirty="0"/>
              <a:t>: Einbindung von Logo, Foto, Eckdaten des eigenen Events</a:t>
            </a:r>
          </a:p>
          <a:p>
            <a:pPr>
              <a:spcBef>
                <a:spcPct val="0"/>
              </a:spcBef>
            </a:pPr>
            <a:r>
              <a:rPr lang="de-CH" altLang="de-DE" u="sng" dirty="0"/>
              <a:t>Einsatz</a:t>
            </a:r>
            <a:r>
              <a:rPr lang="de-CH" altLang="de-DE" dirty="0"/>
              <a:t>: Ausgedruckt a</a:t>
            </a:r>
            <a:r>
              <a:rPr lang="de-CH" dirty="0"/>
              <a:t>ufhängen zur Wiedererkennung, Bewerbung und Signalisation; Versand als PDF oder für die Webseite</a:t>
            </a:r>
          </a:p>
          <a:p>
            <a:pPr>
              <a:spcBef>
                <a:spcPct val="0"/>
              </a:spcBef>
            </a:pPr>
            <a:r>
              <a:rPr lang="de-CH" altLang="de-DE" u="sng" dirty="0"/>
              <a:t>Format</a:t>
            </a:r>
            <a:r>
              <a:rPr lang="de-CH" altLang="de-DE" dirty="0"/>
              <a:t>: Bearbeitbare </a:t>
            </a:r>
            <a:r>
              <a:rPr lang="de-CH" altLang="de-DE" dirty="0" err="1"/>
              <a:t>Powerpoint</a:t>
            </a:r>
            <a:r>
              <a:rPr lang="de-CH" altLang="de-DE" dirty="0"/>
              <a:t>-Vorlage</a:t>
            </a:r>
          </a:p>
          <a:p>
            <a:pPr>
              <a:spcBef>
                <a:spcPct val="0"/>
              </a:spcBef>
            </a:pPr>
            <a:r>
              <a:rPr lang="de-CH" altLang="de-DE" u="sng" dirty="0"/>
              <a:t>Masse</a:t>
            </a:r>
            <a:r>
              <a:rPr lang="de-CH" altLang="de-DE" dirty="0"/>
              <a:t>: A3, Hochformat</a:t>
            </a:r>
          </a:p>
          <a:p>
            <a:pPr>
              <a:spcBef>
                <a:spcPct val="0"/>
              </a:spcBef>
            </a:pPr>
            <a:r>
              <a:rPr lang="de-CH" altLang="de-DE" u="sng" dirty="0"/>
              <a:t>Endprodukt</a:t>
            </a:r>
            <a:r>
              <a:rPr lang="de-CH" altLang="de-DE" dirty="0"/>
              <a:t>: PDF oder A3-Printout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1ACF0C-2BC8-CF46-BC95-A0D650E0388A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2143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nlinebild-Platzhalter 18">
            <a:extLst>
              <a:ext uri="{FF2B5EF4-FFF2-40B4-BE49-F238E27FC236}">
                <a16:creationId xmlns:a16="http://schemas.microsoft.com/office/drawing/2014/main" id="{658CD8B7-CF04-1437-8731-BCA646C3867F}"/>
              </a:ext>
            </a:extLst>
          </p:cNvPr>
          <p:cNvSpPr>
            <a:spLocks noGrp="1"/>
          </p:cNvSpPr>
          <p:nvPr>
            <p:ph type="clipArt" sz="quarter" idx="10"/>
          </p:nvPr>
        </p:nvSpPr>
        <p:spPr>
          <a:xfrm>
            <a:off x="-14288" y="1249363"/>
            <a:ext cx="10706101" cy="8363560"/>
          </a:xfrm>
        </p:spPr>
        <p:txBody>
          <a:bodyPr/>
          <a:lstStyle/>
          <a:p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89D01B8-D34F-B4D5-262D-7A311519B639}"/>
              </a:ext>
            </a:extLst>
          </p:cNvPr>
          <p:cNvSpPr/>
          <p:nvPr userDrawn="1"/>
        </p:nvSpPr>
        <p:spPr>
          <a:xfrm>
            <a:off x="0" y="157"/>
            <a:ext cx="10691813" cy="124878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91317A3-E75C-E1B3-5D4E-CE8067932D8F}"/>
              </a:ext>
            </a:extLst>
          </p:cNvPr>
          <p:cNvSpPr txBox="1"/>
          <p:nvPr userDrawn="1"/>
        </p:nvSpPr>
        <p:spPr>
          <a:xfrm>
            <a:off x="356839" y="362938"/>
            <a:ext cx="10036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0" dirty="0">
                <a:solidFill>
                  <a:schemeClr val="bg1"/>
                </a:solidFill>
              </a:rPr>
              <a:t>// </a:t>
            </a:r>
            <a:r>
              <a:rPr lang="de-DE" sz="2800" b="1" dirty="0">
                <a:solidFill>
                  <a:schemeClr val="bg1"/>
                </a:solidFill>
              </a:rPr>
              <a:t>EVENT 													  </a:t>
            </a:r>
            <a:r>
              <a:rPr lang="de-DE" sz="2800" b="0" dirty="0" err="1">
                <a:solidFill>
                  <a:schemeClr val="bg1"/>
                </a:solidFill>
              </a:rPr>
              <a:t>engineersday.ch</a:t>
            </a:r>
            <a:r>
              <a:rPr lang="de-DE" sz="2800" b="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033FEBA3-7D70-07BD-8A85-DAE21ED191AF}"/>
              </a:ext>
            </a:extLst>
          </p:cNvPr>
          <p:cNvSpPr/>
          <p:nvPr userDrawn="1"/>
        </p:nvSpPr>
        <p:spPr>
          <a:xfrm>
            <a:off x="1" y="7557422"/>
            <a:ext cx="10706100" cy="7373516"/>
          </a:xfrm>
          <a:custGeom>
            <a:avLst/>
            <a:gdLst>
              <a:gd name="csX0" fmla="*/ 0 w 10691813"/>
              <a:gd name="csY0" fmla="*/ 0 h 6532754"/>
              <a:gd name="csX1" fmla="*/ 10691813 w 10691813"/>
              <a:gd name="csY1" fmla="*/ 0 h 6532754"/>
              <a:gd name="csX2" fmla="*/ 10691813 w 10691813"/>
              <a:gd name="csY2" fmla="*/ 6532754 h 6532754"/>
              <a:gd name="csX3" fmla="*/ 0 w 10691813"/>
              <a:gd name="csY3" fmla="*/ 6532754 h 6532754"/>
              <a:gd name="csX4" fmla="*/ 0 w 10691813"/>
              <a:gd name="csY4" fmla="*/ 0 h 6532754"/>
              <a:gd name="csX0" fmla="*/ 0 w 10720388"/>
              <a:gd name="csY0" fmla="*/ 1028700 h 7561454"/>
              <a:gd name="csX1" fmla="*/ 10720388 w 10720388"/>
              <a:gd name="csY1" fmla="*/ 0 h 7561454"/>
              <a:gd name="csX2" fmla="*/ 10691813 w 10720388"/>
              <a:gd name="csY2" fmla="*/ 7561454 h 7561454"/>
              <a:gd name="csX3" fmla="*/ 0 w 10720388"/>
              <a:gd name="csY3" fmla="*/ 7561454 h 7561454"/>
              <a:gd name="csX4" fmla="*/ 0 w 10720388"/>
              <a:gd name="csY4" fmla="*/ 1028700 h 7561454"/>
              <a:gd name="csX0" fmla="*/ 0 w 10706100"/>
              <a:gd name="csY0" fmla="*/ 1185863 h 7718617"/>
              <a:gd name="csX1" fmla="*/ 10706100 w 10706100"/>
              <a:gd name="csY1" fmla="*/ 0 h 7718617"/>
              <a:gd name="csX2" fmla="*/ 10691813 w 10706100"/>
              <a:gd name="csY2" fmla="*/ 7718617 h 7718617"/>
              <a:gd name="csX3" fmla="*/ 0 w 10706100"/>
              <a:gd name="csY3" fmla="*/ 7718617 h 7718617"/>
              <a:gd name="csX4" fmla="*/ 0 w 10706100"/>
              <a:gd name="csY4" fmla="*/ 1185863 h 7718617"/>
              <a:gd name="csX0" fmla="*/ 0 w 10706100"/>
              <a:gd name="csY0" fmla="*/ 1750857 h 8283611"/>
              <a:gd name="csX1" fmla="*/ 10706100 w 10706100"/>
              <a:gd name="csY1" fmla="*/ 0 h 8283611"/>
              <a:gd name="csX2" fmla="*/ 10691813 w 10706100"/>
              <a:gd name="csY2" fmla="*/ 8283611 h 8283611"/>
              <a:gd name="csX3" fmla="*/ 0 w 10706100"/>
              <a:gd name="csY3" fmla="*/ 8283611 h 8283611"/>
              <a:gd name="csX4" fmla="*/ 0 w 10706100"/>
              <a:gd name="csY4" fmla="*/ 1750857 h 828361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0706100" h="8283611">
                <a:moveTo>
                  <a:pt x="0" y="1750857"/>
                </a:moveTo>
                <a:lnTo>
                  <a:pt x="10706100" y="0"/>
                </a:lnTo>
                <a:cubicBezTo>
                  <a:pt x="10701338" y="2572872"/>
                  <a:pt x="10696575" y="5710739"/>
                  <a:pt x="10691813" y="8283611"/>
                </a:cubicBezTo>
                <a:lnTo>
                  <a:pt x="0" y="8283611"/>
                </a:lnTo>
                <a:lnTo>
                  <a:pt x="0" y="1750857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Rechteck 14">
            <a:extLst>
              <a:ext uri="{FF2B5EF4-FFF2-40B4-BE49-F238E27FC236}">
                <a16:creationId xmlns:a16="http://schemas.microsoft.com/office/drawing/2014/main" id="{9E11C63E-250C-A5DF-C1DB-9CCCBFE70AD7}"/>
              </a:ext>
            </a:extLst>
          </p:cNvPr>
          <p:cNvSpPr/>
          <p:nvPr userDrawn="1"/>
        </p:nvSpPr>
        <p:spPr>
          <a:xfrm>
            <a:off x="-14288" y="7745678"/>
            <a:ext cx="10706100" cy="7373516"/>
          </a:xfrm>
          <a:custGeom>
            <a:avLst/>
            <a:gdLst>
              <a:gd name="csX0" fmla="*/ 0 w 10691813"/>
              <a:gd name="csY0" fmla="*/ 0 h 6532754"/>
              <a:gd name="csX1" fmla="*/ 10691813 w 10691813"/>
              <a:gd name="csY1" fmla="*/ 0 h 6532754"/>
              <a:gd name="csX2" fmla="*/ 10691813 w 10691813"/>
              <a:gd name="csY2" fmla="*/ 6532754 h 6532754"/>
              <a:gd name="csX3" fmla="*/ 0 w 10691813"/>
              <a:gd name="csY3" fmla="*/ 6532754 h 6532754"/>
              <a:gd name="csX4" fmla="*/ 0 w 10691813"/>
              <a:gd name="csY4" fmla="*/ 0 h 6532754"/>
              <a:gd name="csX0" fmla="*/ 0 w 10720388"/>
              <a:gd name="csY0" fmla="*/ 1028700 h 7561454"/>
              <a:gd name="csX1" fmla="*/ 10720388 w 10720388"/>
              <a:gd name="csY1" fmla="*/ 0 h 7561454"/>
              <a:gd name="csX2" fmla="*/ 10691813 w 10720388"/>
              <a:gd name="csY2" fmla="*/ 7561454 h 7561454"/>
              <a:gd name="csX3" fmla="*/ 0 w 10720388"/>
              <a:gd name="csY3" fmla="*/ 7561454 h 7561454"/>
              <a:gd name="csX4" fmla="*/ 0 w 10720388"/>
              <a:gd name="csY4" fmla="*/ 1028700 h 7561454"/>
              <a:gd name="csX0" fmla="*/ 0 w 10706100"/>
              <a:gd name="csY0" fmla="*/ 1185863 h 7718617"/>
              <a:gd name="csX1" fmla="*/ 10706100 w 10706100"/>
              <a:gd name="csY1" fmla="*/ 0 h 7718617"/>
              <a:gd name="csX2" fmla="*/ 10691813 w 10706100"/>
              <a:gd name="csY2" fmla="*/ 7718617 h 7718617"/>
              <a:gd name="csX3" fmla="*/ 0 w 10706100"/>
              <a:gd name="csY3" fmla="*/ 7718617 h 7718617"/>
              <a:gd name="csX4" fmla="*/ 0 w 10706100"/>
              <a:gd name="csY4" fmla="*/ 1185863 h 7718617"/>
              <a:gd name="csX0" fmla="*/ 0 w 10706100"/>
              <a:gd name="csY0" fmla="*/ 1750857 h 8283611"/>
              <a:gd name="csX1" fmla="*/ 10706100 w 10706100"/>
              <a:gd name="csY1" fmla="*/ 0 h 8283611"/>
              <a:gd name="csX2" fmla="*/ 10691813 w 10706100"/>
              <a:gd name="csY2" fmla="*/ 8283611 h 8283611"/>
              <a:gd name="csX3" fmla="*/ 0 w 10706100"/>
              <a:gd name="csY3" fmla="*/ 8283611 h 8283611"/>
              <a:gd name="csX4" fmla="*/ 0 w 10706100"/>
              <a:gd name="csY4" fmla="*/ 1750857 h 828361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0706100" h="8283611">
                <a:moveTo>
                  <a:pt x="0" y="1750857"/>
                </a:moveTo>
                <a:lnTo>
                  <a:pt x="10706100" y="0"/>
                </a:lnTo>
                <a:cubicBezTo>
                  <a:pt x="10701338" y="2572872"/>
                  <a:pt x="10696575" y="5710739"/>
                  <a:pt x="10691813" y="8283611"/>
                </a:cubicBezTo>
                <a:lnTo>
                  <a:pt x="0" y="8283611"/>
                </a:lnTo>
                <a:lnTo>
                  <a:pt x="0" y="175085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549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669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F95A4-0CAD-9241-9F14-B864CECF3BA1}" type="datetimeFigureOut">
              <a:rPr lang="de-DE" smtClean="0"/>
              <a:t>12.02.26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16748-B87C-AE4F-ACC8-D18F635E5F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262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worldengineeringday.net/" TargetMode="External"/><Relationship Id="rId4" Type="http://schemas.openxmlformats.org/officeDocument/2006/relationships/hyperlink" Target="https://www.engineersday.ch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10828D5-B7C0-ACD9-29B3-10C85B961D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878"/>
          <a:stretch>
            <a:fillRect/>
          </a:stretch>
        </p:blipFill>
        <p:spPr>
          <a:xfrm>
            <a:off x="0" y="6706650"/>
            <a:ext cx="10701587" cy="5248434"/>
          </a:xfrm>
          <a:prstGeom prst="rect">
            <a:avLst/>
          </a:prstGeom>
          <a:ln>
            <a:noFill/>
          </a:ln>
        </p:spPr>
      </p:pic>
      <p:sp>
        <p:nvSpPr>
          <p:cNvPr id="24" name="Rechteck 23">
            <a:extLst>
              <a:ext uri="{FF2B5EF4-FFF2-40B4-BE49-F238E27FC236}">
                <a16:creationId xmlns:a16="http://schemas.microsoft.com/office/drawing/2014/main" id="{88AEA728-5A6C-1393-9408-3E5AEB900FE9}"/>
              </a:ext>
            </a:extLst>
          </p:cNvPr>
          <p:cNvSpPr/>
          <p:nvPr/>
        </p:nvSpPr>
        <p:spPr>
          <a:xfrm>
            <a:off x="0" y="7072"/>
            <a:ext cx="10691813" cy="124878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B8F8F4E7-3E48-7DD8-9E36-03156CB7C5A3}"/>
              </a:ext>
            </a:extLst>
          </p:cNvPr>
          <p:cNvSpPr txBox="1"/>
          <p:nvPr/>
        </p:nvSpPr>
        <p:spPr>
          <a:xfrm>
            <a:off x="647916" y="362149"/>
            <a:ext cx="94200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700" b="0" dirty="0" err="1">
                <a:solidFill>
                  <a:schemeClr val="bg1"/>
                </a:solidFill>
                <a:latin typeface="Helvetica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engineersday.ch</a:t>
            </a:r>
            <a:r>
              <a:rPr lang="de-DE" sz="2700" b="0" dirty="0">
                <a:solidFill>
                  <a:schemeClr val="bg1"/>
                </a:solidFill>
                <a:latin typeface="Helvetica" pitchFamily="2" charset="0"/>
              </a:rPr>
              <a:t>					</a:t>
            </a:r>
            <a:r>
              <a:rPr lang="de-DE" sz="2700" b="1" dirty="0">
                <a:solidFill>
                  <a:schemeClr val="bg1"/>
                </a:solidFill>
                <a:latin typeface="Helvetica" pitchFamily="2" charset="0"/>
              </a:rPr>
              <a:t>		</a:t>
            </a:r>
            <a:r>
              <a:rPr lang="de-DE" sz="2700" dirty="0" err="1">
                <a:solidFill>
                  <a:schemeClr val="bg1"/>
                </a:solidFill>
                <a:latin typeface="Helvetica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worldengineeringday.net</a:t>
            </a:r>
            <a:endParaRPr lang="de-DE" sz="2700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26" name="Rechteck 14">
            <a:extLst>
              <a:ext uri="{FF2B5EF4-FFF2-40B4-BE49-F238E27FC236}">
                <a16:creationId xmlns:a16="http://schemas.microsoft.com/office/drawing/2014/main" id="{488F9DAB-247E-9D71-2A44-8DAF81421AB6}"/>
              </a:ext>
            </a:extLst>
          </p:cNvPr>
          <p:cNvSpPr/>
          <p:nvPr/>
        </p:nvSpPr>
        <p:spPr>
          <a:xfrm>
            <a:off x="-14287" y="10971228"/>
            <a:ext cx="10720388" cy="3959709"/>
          </a:xfrm>
          <a:custGeom>
            <a:avLst/>
            <a:gdLst>
              <a:gd name="csX0" fmla="*/ 0 w 10691813"/>
              <a:gd name="csY0" fmla="*/ 0 h 6532754"/>
              <a:gd name="csX1" fmla="*/ 10691813 w 10691813"/>
              <a:gd name="csY1" fmla="*/ 0 h 6532754"/>
              <a:gd name="csX2" fmla="*/ 10691813 w 10691813"/>
              <a:gd name="csY2" fmla="*/ 6532754 h 6532754"/>
              <a:gd name="csX3" fmla="*/ 0 w 10691813"/>
              <a:gd name="csY3" fmla="*/ 6532754 h 6532754"/>
              <a:gd name="csX4" fmla="*/ 0 w 10691813"/>
              <a:gd name="csY4" fmla="*/ 0 h 6532754"/>
              <a:gd name="csX0" fmla="*/ 0 w 10720388"/>
              <a:gd name="csY0" fmla="*/ 1028700 h 7561454"/>
              <a:gd name="csX1" fmla="*/ 10720388 w 10720388"/>
              <a:gd name="csY1" fmla="*/ 0 h 7561454"/>
              <a:gd name="csX2" fmla="*/ 10691813 w 10720388"/>
              <a:gd name="csY2" fmla="*/ 7561454 h 7561454"/>
              <a:gd name="csX3" fmla="*/ 0 w 10720388"/>
              <a:gd name="csY3" fmla="*/ 7561454 h 7561454"/>
              <a:gd name="csX4" fmla="*/ 0 w 10720388"/>
              <a:gd name="csY4" fmla="*/ 1028700 h 7561454"/>
              <a:gd name="csX0" fmla="*/ 0 w 10706100"/>
              <a:gd name="csY0" fmla="*/ 1185863 h 7718617"/>
              <a:gd name="csX1" fmla="*/ 10706100 w 10706100"/>
              <a:gd name="csY1" fmla="*/ 0 h 7718617"/>
              <a:gd name="csX2" fmla="*/ 10691813 w 10706100"/>
              <a:gd name="csY2" fmla="*/ 7718617 h 7718617"/>
              <a:gd name="csX3" fmla="*/ 0 w 10706100"/>
              <a:gd name="csY3" fmla="*/ 7718617 h 7718617"/>
              <a:gd name="csX4" fmla="*/ 0 w 10706100"/>
              <a:gd name="csY4" fmla="*/ 1185863 h 7718617"/>
              <a:gd name="csX0" fmla="*/ 0 w 10706100"/>
              <a:gd name="csY0" fmla="*/ 1750857 h 8283611"/>
              <a:gd name="csX1" fmla="*/ 10706100 w 10706100"/>
              <a:gd name="csY1" fmla="*/ 0 h 8283611"/>
              <a:gd name="csX2" fmla="*/ 10691813 w 10706100"/>
              <a:gd name="csY2" fmla="*/ 8283611 h 8283611"/>
              <a:gd name="csX3" fmla="*/ 0 w 10706100"/>
              <a:gd name="csY3" fmla="*/ 8283611 h 8283611"/>
              <a:gd name="csX4" fmla="*/ 0 w 10706100"/>
              <a:gd name="csY4" fmla="*/ 1750857 h 828361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0706100" h="8283611">
                <a:moveTo>
                  <a:pt x="0" y="1750857"/>
                </a:moveTo>
                <a:lnTo>
                  <a:pt x="10706100" y="0"/>
                </a:lnTo>
                <a:cubicBezTo>
                  <a:pt x="10701338" y="2572872"/>
                  <a:pt x="10696575" y="5710739"/>
                  <a:pt x="10691813" y="8283611"/>
                </a:cubicBezTo>
                <a:lnTo>
                  <a:pt x="0" y="8283611"/>
                </a:lnTo>
                <a:lnTo>
                  <a:pt x="0" y="1750857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7" name="Rechteck 14">
            <a:extLst>
              <a:ext uri="{FF2B5EF4-FFF2-40B4-BE49-F238E27FC236}">
                <a16:creationId xmlns:a16="http://schemas.microsoft.com/office/drawing/2014/main" id="{522258CE-E642-544A-0088-B79B85B26B63}"/>
              </a:ext>
            </a:extLst>
          </p:cNvPr>
          <p:cNvSpPr/>
          <p:nvPr/>
        </p:nvSpPr>
        <p:spPr>
          <a:xfrm>
            <a:off x="-14287" y="11183546"/>
            <a:ext cx="10744450" cy="3959709"/>
          </a:xfrm>
          <a:custGeom>
            <a:avLst/>
            <a:gdLst>
              <a:gd name="csX0" fmla="*/ 0 w 10691813"/>
              <a:gd name="csY0" fmla="*/ 0 h 6532754"/>
              <a:gd name="csX1" fmla="*/ 10691813 w 10691813"/>
              <a:gd name="csY1" fmla="*/ 0 h 6532754"/>
              <a:gd name="csX2" fmla="*/ 10691813 w 10691813"/>
              <a:gd name="csY2" fmla="*/ 6532754 h 6532754"/>
              <a:gd name="csX3" fmla="*/ 0 w 10691813"/>
              <a:gd name="csY3" fmla="*/ 6532754 h 6532754"/>
              <a:gd name="csX4" fmla="*/ 0 w 10691813"/>
              <a:gd name="csY4" fmla="*/ 0 h 6532754"/>
              <a:gd name="csX0" fmla="*/ 0 w 10720388"/>
              <a:gd name="csY0" fmla="*/ 1028700 h 7561454"/>
              <a:gd name="csX1" fmla="*/ 10720388 w 10720388"/>
              <a:gd name="csY1" fmla="*/ 0 h 7561454"/>
              <a:gd name="csX2" fmla="*/ 10691813 w 10720388"/>
              <a:gd name="csY2" fmla="*/ 7561454 h 7561454"/>
              <a:gd name="csX3" fmla="*/ 0 w 10720388"/>
              <a:gd name="csY3" fmla="*/ 7561454 h 7561454"/>
              <a:gd name="csX4" fmla="*/ 0 w 10720388"/>
              <a:gd name="csY4" fmla="*/ 1028700 h 7561454"/>
              <a:gd name="csX0" fmla="*/ 0 w 10706100"/>
              <a:gd name="csY0" fmla="*/ 1185863 h 7718617"/>
              <a:gd name="csX1" fmla="*/ 10706100 w 10706100"/>
              <a:gd name="csY1" fmla="*/ 0 h 7718617"/>
              <a:gd name="csX2" fmla="*/ 10691813 w 10706100"/>
              <a:gd name="csY2" fmla="*/ 7718617 h 7718617"/>
              <a:gd name="csX3" fmla="*/ 0 w 10706100"/>
              <a:gd name="csY3" fmla="*/ 7718617 h 7718617"/>
              <a:gd name="csX4" fmla="*/ 0 w 10706100"/>
              <a:gd name="csY4" fmla="*/ 1185863 h 7718617"/>
              <a:gd name="csX0" fmla="*/ 0 w 10706100"/>
              <a:gd name="csY0" fmla="*/ 1750857 h 8283611"/>
              <a:gd name="csX1" fmla="*/ 10706100 w 10706100"/>
              <a:gd name="csY1" fmla="*/ 0 h 8283611"/>
              <a:gd name="csX2" fmla="*/ 10691813 w 10706100"/>
              <a:gd name="csY2" fmla="*/ 8283611 h 8283611"/>
              <a:gd name="csX3" fmla="*/ 0 w 10706100"/>
              <a:gd name="csY3" fmla="*/ 8283611 h 8283611"/>
              <a:gd name="csX4" fmla="*/ 0 w 10706100"/>
              <a:gd name="csY4" fmla="*/ 1750857 h 828361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0706100" h="8283611">
                <a:moveTo>
                  <a:pt x="0" y="1750857"/>
                </a:moveTo>
                <a:lnTo>
                  <a:pt x="10706100" y="0"/>
                </a:lnTo>
                <a:cubicBezTo>
                  <a:pt x="10701338" y="2572872"/>
                  <a:pt x="10696575" y="5710739"/>
                  <a:pt x="10691813" y="8283611"/>
                </a:cubicBezTo>
                <a:lnTo>
                  <a:pt x="0" y="8283611"/>
                </a:lnTo>
                <a:lnTo>
                  <a:pt x="0" y="175085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78288FC5-6C52-47BD-61FC-2095B43BBFEC}"/>
              </a:ext>
            </a:extLst>
          </p:cNvPr>
          <p:cNvSpPr txBox="1"/>
          <p:nvPr/>
        </p:nvSpPr>
        <p:spPr>
          <a:xfrm>
            <a:off x="593725" y="12613129"/>
            <a:ext cx="9602910" cy="2002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Helvetica" pitchFamily="2" charset="0"/>
              </a:rPr>
              <a:t>4. MÄRZ 2026 / XX.00 UHR / ORT</a:t>
            </a:r>
          </a:p>
          <a:p>
            <a:endParaRPr lang="de-DE" dirty="0">
              <a:latin typeface="Helvetica" pitchFamily="2" charset="0"/>
            </a:endParaRPr>
          </a:p>
          <a:p>
            <a:pPr>
              <a:lnSpc>
                <a:spcPct val="85000"/>
              </a:lnSpc>
            </a:pPr>
            <a:r>
              <a:rPr lang="de-DE" sz="3200" b="1" dirty="0">
                <a:latin typeface="Helvetica" pitchFamily="2" charset="0"/>
              </a:rPr>
              <a:t>Veranstaltungstitel, </a:t>
            </a:r>
          </a:p>
          <a:p>
            <a:pPr>
              <a:lnSpc>
                <a:spcPct val="85000"/>
              </a:lnSpc>
            </a:pPr>
            <a:r>
              <a:rPr lang="de-DE" sz="3200" b="1" dirty="0">
                <a:latin typeface="Helvetica" pitchFamily="2" charset="0"/>
              </a:rPr>
              <a:t>Ein-, Zwei- oder </a:t>
            </a:r>
          </a:p>
          <a:p>
            <a:pPr>
              <a:lnSpc>
                <a:spcPct val="85000"/>
              </a:lnSpc>
            </a:pPr>
            <a:r>
              <a:rPr lang="de-DE" sz="3200" b="1" dirty="0">
                <a:latin typeface="Helvetica" pitchFamily="2" charset="0"/>
              </a:rPr>
              <a:t>Dreizeilig.</a:t>
            </a:r>
            <a:r>
              <a:rPr lang="de-CH" sz="3200" b="1" dirty="0">
                <a:latin typeface="Helvetica" pitchFamily="2" charset="0"/>
              </a:rPr>
              <a:t> </a:t>
            </a:r>
            <a:r>
              <a:rPr lang="de-DE" sz="3200" b="1" dirty="0">
                <a:latin typeface="Helvetica" pitchFamily="2" charset="0"/>
              </a:rPr>
              <a:t> </a:t>
            </a:r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A758D676-D554-3015-AE82-B522B97215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626" y="1993069"/>
            <a:ext cx="3793755" cy="1100932"/>
          </a:xfrm>
          <a:prstGeom prst="rect">
            <a:avLst/>
          </a:prstGeom>
        </p:spPr>
      </p:pic>
      <p:sp>
        <p:nvSpPr>
          <p:cNvPr id="36" name="Rechteck 35">
            <a:extLst>
              <a:ext uri="{FF2B5EF4-FFF2-40B4-BE49-F238E27FC236}">
                <a16:creationId xmlns:a16="http://schemas.microsoft.com/office/drawing/2014/main" id="{6CCBDA9A-CCB5-AF14-56AD-D730808E16B5}"/>
              </a:ext>
            </a:extLst>
          </p:cNvPr>
          <p:cNvSpPr/>
          <p:nvPr/>
        </p:nvSpPr>
        <p:spPr>
          <a:xfrm>
            <a:off x="7716565" y="13292553"/>
            <a:ext cx="2337622" cy="11550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rgbClr val="FFFF00"/>
                </a:solidFill>
                <a:latin typeface="Helvetica" pitchFamily="2" charset="0"/>
              </a:rPr>
              <a:t>Ihr Logo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EBCBA80-3BE6-1EF0-E829-7D364D052B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4908" y="1763929"/>
            <a:ext cx="2539279" cy="148196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AD71CAA-E2C7-5301-1C04-F8F04362CBC4}"/>
              </a:ext>
            </a:extLst>
          </p:cNvPr>
          <p:cNvSpPr txBox="1"/>
          <p:nvPr/>
        </p:nvSpPr>
        <p:spPr>
          <a:xfrm>
            <a:off x="518381" y="4423546"/>
            <a:ext cx="10173432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de-CH" sz="3800" b="1" dirty="0">
                <a:latin typeface="Helvetica" pitchFamily="2" charset="0"/>
              </a:rPr>
              <a:t>Wir sind Teil vom World Engineering Day </a:t>
            </a:r>
          </a:p>
          <a:p>
            <a:pPr>
              <a:buNone/>
            </a:pPr>
            <a:r>
              <a:rPr lang="de-CH" sz="3800" b="1" dirty="0">
                <a:latin typeface="Helvetica" pitchFamily="2" charset="0"/>
              </a:rPr>
              <a:t>und gestalten gemeinsam eine nachhaltige Zukunft </a:t>
            </a:r>
            <a:r>
              <a:rPr lang="de-CH" sz="3800" kern="100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🌍</a:t>
            </a:r>
            <a:endParaRPr lang="de-CH" sz="3800" b="1" kern="100" dirty="0"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82852CE-2A6D-6D89-8C80-8509EE7101AB}"/>
              </a:ext>
            </a:extLst>
          </p:cNvPr>
          <p:cNvSpPr/>
          <p:nvPr/>
        </p:nvSpPr>
        <p:spPr>
          <a:xfrm>
            <a:off x="8629442" y="6986546"/>
            <a:ext cx="1696726" cy="82057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rgbClr val="FFFF00"/>
                </a:solidFill>
                <a:latin typeface="Helvetica" pitchFamily="2" charset="0"/>
              </a:rPr>
              <a:t>Optional: Ihr Foto</a:t>
            </a:r>
          </a:p>
        </p:txBody>
      </p:sp>
    </p:spTree>
    <p:extLst>
      <p:ext uri="{BB962C8B-B14F-4D97-AF65-F5344CB8AC3E}">
        <p14:creationId xmlns:p14="http://schemas.microsoft.com/office/powerpoint/2010/main" val="1110045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110</Words>
  <Application>Microsoft Macintosh PowerPoint</Application>
  <PresentationFormat>Benutzerdefiniert</PresentationFormat>
  <Paragraphs>18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Louise Bachelard</dc:creator>
  <cp:lastModifiedBy>IEU Kommunikation</cp:lastModifiedBy>
  <cp:revision>23</cp:revision>
  <cp:lastPrinted>2026-02-04T07:21:01Z</cp:lastPrinted>
  <dcterms:created xsi:type="dcterms:W3CDTF">2026-02-03T14:02:30Z</dcterms:created>
  <dcterms:modified xsi:type="dcterms:W3CDTF">2026-02-12T12:58:24Z</dcterms:modified>
</cp:coreProperties>
</file>